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"/>
  </p:notesMasterIdLst>
  <p:sldIdLst>
    <p:sldId id="265" r:id="rId2"/>
    <p:sldId id="256" r:id="rId3"/>
  </p:sldIdLst>
  <p:sldSz cx="12192000" cy="6858000"/>
  <p:notesSz cx="6858000" cy="9144000"/>
  <p:embeddedFontLst>
    <p:embeddedFont>
      <p:font typeface="Bookman Old Style" panose="02050604050505020204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DkeqSH4uoOibItRCJFTPhEF7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B1D269"/>
    <a:srgbClr val="BDDF6D"/>
    <a:srgbClr val="D5FC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9"/>
  </p:normalViewPr>
  <p:slideViewPr>
    <p:cSldViewPr snapToGrid="0">
      <p:cViewPr varScale="1">
        <p:scale>
          <a:sx n="125" d="100"/>
          <a:sy n="12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67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825600" y="233861"/>
            <a:ext cx="8254800" cy="2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97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56A7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0837" y="0"/>
            <a:ext cx="93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139181" y="79760"/>
            <a:ext cx="1112165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56A7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КГУ «Санаторный детский сад-ясли № 103»</a:t>
            </a:r>
            <a:endParaRPr lang="ru-RU" sz="1800" b="1" dirty="0">
              <a:solidFill>
                <a:srgbClr val="521B93"/>
              </a:solidFill>
              <a:latin typeface="Bookman Old Style" panose="02050604050505020204" pitchFamily="18" charset="0"/>
              <a:cs typeface="Bangla Sangam MN" panose="02000000000000000000" pitchFamily="2" charset="0"/>
            </a:endParaRPr>
          </a:p>
          <a:p>
            <a:pPr algn="ctr">
              <a:buNone/>
            </a:pP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 </a:t>
            </a:r>
            <a:r>
              <a:rPr lang="kk-KZ" sz="1800" b="1" dirty="0" err="1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отдела</a:t>
            </a: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 </a:t>
            </a:r>
            <a:r>
              <a:rPr lang="kk-KZ" sz="1800" b="1" dirty="0" err="1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образования</a:t>
            </a: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 </a:t>
            </a:r>
            <a:r>
              <a:rPr lang="kk-KZ" sz="1800" b="1" dirty="0" err="1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по</a:t>
            </a: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 </a:t>
            </a:r>
            <a:r>
              <a:rPr lang="kk-KZ" sz="1800" b="1" dirty="0" err="1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городу</a:t>
            </a: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 </a:t>
            </a:r>
            <a:r>
              <a:rPr lang="kk-KZ" sz="1800" b="1" dirty="0" err="1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Усть-Каменогорску</a:t>
            </a:r>
            <a:r>
              <a:rPr lang="kk-KZ" sz="1800" b="1" dirty="0">
                <a:solidFill>
                  <a:srgbClr val="521B93"/>
                </a:solidFill>
                <a:latin typeface="Bookman Old Style" panose="02050604050505020204" pitchFamily="18" charset="0"/>
                <a:cs typeface="Bangla Sangam MN" panose="02000000000000000000" pitchFamily="2" charset="0"/>
              </a:rPr>
              <a:t> УО ВКО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0F583-2515-EA46-BDE6-C11003B10D57}"/>
              </a:ext>
            </a:extLst>
          </p:cNvPr>
          <p:cNvSpPr txBox="1"/>
          <p:nvPr/>
        </p:nvSpPr>
        <p:spPr>
          <a:xfrm>
            <a:off x="988829" y="2232837"/>
            <a:ext cx="952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Требования к оформлению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9B722-62FA-F741-92D7-95714918104D}"/>
              </a:ext>
            </a:extLst>
          </p:cNvPr>
          <p:cNvSpPr txBox="1"/>
          <p:nvPr/>
        </p:nvSpPr>
        <p:spPr>
          <a:xfrm>
            <a:off x="3827722" y="5369442"/>
            <a:ext cx="624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Подготовила Прошкина Л.П., методист </a:t>
            </a:r>
          </a:p>
        </p:txBody>
      </p:sp>
    </p:spTree>
    <p:extLst>
      <p:ext uri="{BB962C8B-B14F-4D97-AF65-F5344CB8AC3E}">
        <p14:creationId xmlns:p14="http://schemas.microsoft.com/office/powerpoint/2010/main" val="417842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15214" y="98188"/>
            <a:ext cx="10872908" cy="660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Нагибина Ю.С., воспитатель </a:t>
            </a:r>
          </a:p>
          <a:p>
            <a:pPr algn="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КГУ «Санаторный детский сад-ясли №103»</a:t>
            </a:r>
          </a:p>
          <a:p>
            <a:pPr algn="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ОО по городу Усть-Каменогорск УО ВКО</a:t>
            </a:r>
          </a:p>
          <a:p>
            <a:pPr algn="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23 ноября 2022 год</a:t>
            </a:r>
          </a:p>
          <a:p>
            <a:r>
              <a:rPr lang="ru-RU" dirty="0">
                <a:solidFill>
                  <a:srgbClr val="521B93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ИГРОВЫЕ ПЕДАГОГИЧЕСКИЕ ТЕХНОЛОГИИ ДЛЯ РАЗВИТИЯ ЭМОЦИОНАЛЬНОЙ СФЕРЫ ДОШКОЛЬНИКОВ </a:t>
            </a:r>
          </a:p>
          <a:p>
            <a:pPr algn="ct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Педагогический совет №2</a:t>
            </a:r>
          </a:p>
          <a:p>
            <a:pPr algn="ct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 </a:t>
            </a:r>
          </a:p>
          <a:p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	Текст выступления Текст выступления Текст выступления Текст выступления Текст выступления Текст выступления</a:t>
            </a:r>
          </a:p>
          <a:p>
            <a:endParaRPr lang="ru-RU" b="1" dirty="0">
              <a:solidFill>
                <a:srgbClr val="521B93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Таблица 1 – Стартовый мониторинг предшкольной группы №11</a:t>
            </a: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pPr algn="ctr"/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endParaRPr lang="ru-RU" dirty="0">
              <a:solidFill>
                <a:srgbClr val="521B93"/>
              </a:solidFill>
            </a:endParaRPr>
          </a:p>
          <a:p>
            <a:pPr algn="ctr"/>
            <a:r>
              <a:rPr lang="ru-RU" b="1" dirty="0">
                <a:solidFill>
                  <a:srgbClr val="521B93"/>
                </a:solidFill>
                <a:latin typeface="Bookman Old Style" panose="02050604050505020204" pitchFamily="18" charset="0"/>
              </a:rPr>
              <a:t>Рисунок 1 – Дети Казахстана</a:t>
            </a:r>
          </a:p>
          <a:p>
            <a:endParaRPr lang="ru-RU"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3108122" y="5991038"/>
            <a:ext cx="668709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Google Shape;129;p5">
            <a:extLst>
              <a:ext uri="{FF2B5EF4-FFF2-40B4-BE49-F238E27FC236}">
                <a16:creationId xmlns:a16="http://schemas.microsoft.com/office/drawing/2014/main" id="{2427531E-CF00-4451-9BEC-4FFCC4823D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339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C7F9DE-4063-8C41-BDA2-C78D45AE44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52" y="4325843"/>
            <a:ext cx="2004695" cy="141795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4E197CA-00E3-2046-ADA5-6D1A16EA3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16497"/>
              </p:ext>
            </p:extLst>
          </p:nvPr>
        </p:nvGraphicFramePr>
        <p:xfrm>
          <a:off x="1207960" y="2838444"/>
          <a:ext cx="10073789" cy="137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898">
                  <a:extLst>
                    <a:ext uri="{9D8B030D-6E8A-4147-A177-3AD203B41FA5}">
                      <a16:colId xmlns:a16="http://schemas.microsoft.com/office/drawing/2014/main" val="2725106819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3967850261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1199590792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1456394021"/>
                    </a:ext>
                  </a:extLst>
                </a:gridCol>
                <a:gridCol w="1116419">
                  <a:extLst>
                    <a:ext uri="{9D8B030D-6E8A-4147-A177-3AD203B41FA5}">
                      <a16:colId xmlns:a16="http://schemas.microsoft.com/office/drawing/2014/main" val="1062530920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1340175902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3106104175"/>
                    </a:ext>
                  </a:extLst>
                </a:gridCol>
                <a:gridCol w="594233">
                  <a:extLst>
                    <a:ext uri="{9D8B030D-6E8A-4147-A177-3AD203B41FA5}">
                      <a16:colId xmlns:a16="http://schemas.microsoft.com/office/drawing/2014/main" val="1426100468"/>
                    </a:ext>
                  </a:extLst>
                </a:gridCol>
                <a:gridCol w="1001284">
                  <a:extLst>
                    <a:ext uri="{9D8B030D-6E8A-4147-A177-3AD203B41FA5}">
                      <a16:colId xmlns:a16="http://schemas.microsoft.com/office/drawing/2014/main" val="3832360631"/>
                    </a:ext>
                  </a:extLst>
                </a:gridCol>
                <a:gridCol w="897258">
                  <a:extLst>
                    <a:ext uri="{9D8B030D-6E8A-4147-A177-3AD203B41FA5}">
                      <a16:colId xmlns:a16="http://schemas.microsoft.com/office/drawing/2014/main" val="2044149078"/>
                    </a:ext>
                  </a:extLst>
                </a:gridCol>
              </a:tblGrid>
              <a:tr h="515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600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</a:t>
                      </a:r>
                      <a:endParaRPr lang="ru-RU" sz="1600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600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Коммуникация</a:t>
                      </a:r>
                      <a:r>
                        <a:rPr lang="ru-RU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521B93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Познание</a:t>
                      </a:r>
                      <a:r>
                        <a:rPr lang="ru-RU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521B93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0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91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6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Стартовый контроль</a:t>
                      </a:r>
                      <a:endParaRPr lang="ru-RU" sz="16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0%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– 42%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– 58%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– 21%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– 69%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– 10%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16%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– 58%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ru-RU" sz="1200" b="1" dirty="0">
                          <a:solidFill>
                            <a:srgbClr val="521B9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26%</a:t>
                      </a:r>
                      <a:endParaRPr lang="ru-RU" sz="1200" b="1" dirty="0">
                        <a:solidFill>
                          <a:srgbClr val="521B93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438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147</Words>
  <Application>Microsoft Macintosh PowerPoint</Application>
  <PresentationFormat>Широкоэкранный</PresentationFormat>
  <Paragraphs>57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Bangla Sangam MN</vt:lpstr>
      <vt:lpstr>Times New Roman</vt:lpstr>
      <vt:lpstr>Calibri</vt:lpstr>
      <vt:lpstr>Arial</vt:lpstr>
      <vt:lpstr>Bookman Old Style</vt:lpstr>
      <vt:lpstr>Century Gothic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</dc:creator>
  <cp:lastModifiedBy>Николай Прохоров</cp:lastModifiedBy>
  <cp:revision>41</cp:revision>
  <dcterms:created xsi:type="dcterms:W3CDTF">2022-02-15T00:53:32Z</dcterms:created>
  <dcterms:modified xsi:type="dcterms:W3CDTF">2025-01-24T06:41:52Z</dcterms:modified>
</cp:coreProperties>
</file>